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Proxima Nova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ins.2012.07.05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9ddfc847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9ddfc847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9608d89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9608d89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9608d89a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9608d89a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10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Köker, R. (2013). A genetic algorithm approach to a neural-network-based inverse kinematics solution of robotic manipulators based on error minimization. </a:t>
            </a:r>
            <a:r>
              <a:rPr lang="en" i="1">
                <a:solidFill>
                  <a:srgbClr val="0510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 Sciences</a:t>
            </a:r>
            <a:r>
              <a:rPr lang="en">
                <a:solidFill>
                  <a:srgbClr val="0510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i="1">
                <a:solidFill>
                  <a:srgbClr val="0510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222</a:t>
            </a:r>
            <a:r>
              <a:rPr lang="en">
                <a:solidFill>
                  <a:srgbClr val="0510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528–543. </a:t>
            </a: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https://doi.org/10.1016/j.ins.2012.07.051</a:t>
            </a:r>
            <a:endParaRPr>
              <a:solidFill>
                <a:srgbClr val="0510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Köker, R., Öz, C., Çakar, T., &amp; Ekiz, H. (2004). A study of neural network based inverse kinematics solution for a three-joint robot. </a:t>
            </a:r>
            <a:r>
              <a:rPr lang="en" sz="1200" i="1">
                <a:solidFill>
                  <a:schemeClr val="dk1"/>
                </a:solidFill>
              </a:rPr>
              <a:t>Robotics and Autonomous Systems (Print)</a:t>
            </a:r>
            <a:r>
              <a:rPr lang="en" sz="1200">
                <a:solidFill>
                  <a:schemeClr val="dk1"/>
                </a:solidFill>
              </a:rPr>
              <a:t>, </a:t>
            </a:r>
            <a:r>
              <a:rPr lang="en" sz="1200" i="1">
                <a:solidFill>
                  <a:schemeClr val="dk1"/>
                </a:solidFill>
              </a:rPr>
              <a:t>49</a:t>
            </a:r>
            <a:r>
              <a:rPr lang="en" sz="1200">
                <a:solidFill>
                  <a:schemeClr val="dk1"/>
                </a:solidFill>
              </a:rPr>
              <a:t>(3–4), 227–234. https://doi.org/10.1016/j.robot.2004.09.010</a:t>
            </a:r>
            <a:endParaRPr sz="1200">
              <a:solidFill>
                <a:schemeClr val="dk1"/>
              </a:solidFill>
            </a:endParaRPr>
          </a:p>
          <a:p>
            <a:pPr marL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Lu, J., Zou, T., &amp; Jiang, X. (2022). A neural network based approach to inverse kinematics problem for general Six-Axis robots. </a:t>
            </a:r>
            <a:r>
              <a:rPr lang="en" sz="1200" i="1">
                <a:solidFill>
                  <a:schemeClr val="dk1"/>
                </a:solidFill>
              </a:rPr>
              <a:t>Sensors (Basel)</a:t>
            </a:r>
            <a:r>
              <a:rPr lang="en" sz="1200">
                <a:solidFill>
                  <a:schemeClr val="dk1"/>
                </a:solidFill>
              </a:rPr>
              <a:t>, </a:t>
            </a:r>
            <a:r>
              <a:rPr lang="en" sz="1200" i="1">
                <a:solidFill>
                  <a:schemeClr val="dk1"/>
                </a:solidFill>
              </a:rPr>
              <a:t>22</a:t>
            </a:r>
            <a:r>
              <a:rPr lang="en" sz="1200">
                <a:solidFill>
                  <a:schemeClr val="dk1"/>
                </a:solidFill>
              </a:rPr>
              <a:t>(22), 8909. https://doi.org/10.3390/s22228909</a:t>
            </a:r>
            <a:endParaRPr sz="1200">
              <a:solidFill>
                <a:schemeClr val="dk1"/>
              </a:solidFill>
            </a:endParaRPr>
          </a:p>
          <a:p>
            <a:pPr marL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Köker, R. (2013b). A genetic algorithm approach to a neural-network-based inverse kinematics solution of robotic manipulators based on error minimization. </a:t>
            </a:r>
            <a:r>
              <a:rPr lang="en" sz="1200" i="1">
                <a:solidFill>
                  <a:schemeClr val="dk1"/>
                </a:solidFill>
              </a:rPr>
              <a:t>Information Sciences</a:t>
            </a:r>
            <a:r>
              <a:rPr lang="en" sz="1200">
                <a:solidFill>
                  <a:schemeClr val="dk1"/>
                </a:solidFill>
              </a:rPr>
              <a:t>, </a:t>
            </a:r>
            <a:r>
              <a:rPr lang="en" sz="1200" i="1">
                <a:solidFill>
                  <a:schemeClr val="dk1"/>
                </a:solidFill>
              </a:rPr>
              <a:t>222</a:t>
            </a:r>
            <a:r>
              <a:rPr lang="en" sz="1200">
                <a:solidFill>
                  <a:schemeClr val="dk1"/>
                </a:solidFill>
              </a:rPr>
              <a:t>, 528–543. https://doi.org/10.1016/j.ins.2012.07.051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510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9608d89a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c9608d89a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9608d89a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c9608d89a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9ddfc847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c9ddfc847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9ddfc847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c9ddfc847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9ddfc847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9ddfc847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https://www.youtube.com/watch?v=y0NfUIFHzLU&amp;ab_channel=MitchellTodd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9ddfc847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c9ddfc847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Inverse Kinematics with Deep Learning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26"/>
            <a:ext cx="8123100" cy="16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Mitchell Todd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Anoop Grewal (Arizona State University ASA/SEMTE)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2024 Arizona Space Grant Statewide Student Research Symposium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908950"/>
            <a:ext cx="8520600" cy="3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Deep learning is certainly a viable method for solving IK problems.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is still much room for improving accuracy: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Exponentially more training data.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Further tailoring of neural network structure to IK.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Requires further experimentations with various structure parameters.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Combining the multiple network method with the division of cartesian space?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work: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Emphasis on maximizing accuracy.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Experimentation with higher DOF arms.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Refining relationship between computer vision and IK neural networks.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176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749150"/>
            <a:ext cx="8520600" cy="3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robots are likely to be essential companions in space exploration, it will be useful to “teach” robots to complete common tasks without additional coding.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Deep Learning with Neural Networks!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Excellent for cases when the robot may be unable to be assisted by humans.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Robotic Arm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One of the most common applications of robotics.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“Canadarm” on Space Shuttle.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Requires rigorous computations and code.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Can neural networks streamline this process?</a:t>
            </a:r>
            <a:endParaRPr sz="18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125" y="3341250"/>
            <a:ext cx="2810251" cy="15807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the degrees of freedom (DOF) of a robotic manipulator increases, determining the analytical solutions to IK becomes increasingly more difficult.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Pre-existing research has yielded promising results: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“Joint space segmentation,” (Lu et al., 2022).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Feedforward with backpropagation (Köker et al., 2004).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Increased accuracy resulting from prioritizing more networks and fewer outputs (Köker, 2013).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Combining genetics, neural networks, and inverse kinematics to overcome nonlinearities (Köker, 2013b).</a:t>
            </a:r>
            <a:endParaRPr sz="1800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675" y="3768025"/>
            <a:ext cx="2487625" cy="12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Recognition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Before solving IK, the desired position needs to be determined.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a neural network to determine the ( </a:t>
            </a:r>
            <a:r>
              <a:rPr lang="en" i="1"/>
              <a:t>x</a:t>
            </a:r>
            <a:r>
              <a:rPr lang="en"/>
              <a:t> , </a:t>
            </a:r>
            <a:r>
              <a:rPr lang="en" i="1"/>
              <a:t>y</a:t>
            </a:r>
            <a:r>
              <a:rPr lang="en"/>
              <a:t> ) location of a red dot placed over an arbitrary background.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Utilized YOLOv2 Deep Learning and MATLAB’s Computer Vision Toolbox.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“You Only Look Once” Version 2.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Widely accepted as one of the most reliable object detection models.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YOLOv2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Divides image into arbitrary grid.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Predicts bounding boxes for each grid cell.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Assigns probabilities of class.</a:t>
            </a:r>
            <a:endParaRPr sz="1800"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l="17608" t="10233" r="18058" b="25320"/>
          <a:stretch/>
        </p:blipFill>
        <p:spPr>
          <a:xfrm>
            <a:off x="5903550" y="3219750"/>
            <a:ext cx="3108823" cy="16908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Inverse Kinematics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797575"/>
            <a:ext cx="8520600" cy="44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Networks explored: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FeedForward (FNN)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Input: Receives input data and sends it to subsequent layers.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Hidden layers: Adjusts data as necessary. Adjustments become more accurate with more training.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Output: Provides predicted results.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Function Fitting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Similar structure to FNN, but more specialized towards mapping complex functions.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Fuzzy Logic Neural Networks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Combines the uncertainty of fuzzy logic with neural network learning.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Radial Basis Neural Networks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Inverse Kinematics Results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789125"/>
            <a:ext cx="8520600" cy="40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Initial results yielded unsatisfactory accuracy.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Largely due to the issue of IK having multiple correct solutions.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Issues with formatting training data.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Led to experimentation with different training methods/data pre-processing.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Drastically increasing volume of training data.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Small reductions in error.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Dividing cartesian space into multiple subsections.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Viable, but introduces additional complexity.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Training individual networks for x and y coordinates.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Provided most promising results.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Reasonable accuracy using simple network architecture such as FNN.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262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 Forward Neural Network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t="14766" b="12989"/>
          <a:stretch/>
        </p:blipFill>
        <p:spPr>
          <a:xfrm>
            <a:off x="159800" y="1100275"/>
            <a:ext cx="5557275" cy="326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8100" y="262775"/>
            <a:ext cx="3034200" cy="22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8100" y="2649807"/>
            <a:ext cx="3034200" cy="227564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1397200" y="4308050"/>
            <a:ext cx="30825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* All plots generated in MATLAB</a:t>
            </a:r>
            <a:endParaRPr sz="15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262775"/>
            <a:ext cx="169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l="8268" r="8460"/>
          <a:stretch/>
        </p:blipFill>
        <p:spPr>
          <a:xfrm>
            <a:off x="2409750" y="368000"/>
            <a:ext cx="6514826" cy="440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Implementation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5034300" cy="40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Demonstrate viability with a generic robotic manipulator.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Powered by Arduino UNO and MATLAB Arduino Support Package.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Build 3 DOF arm.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Define a relationship between camera input and arbitrary arm positions.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Integrate pre-trained IK neural networks.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Testing and optimization.</a:t>
            </a:r>
            <a:endParaRPr sz="1800"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5675" y="443691"/>
            <a:ext cx="3192077" cy="425610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Office PowerPoint</Application>
  <PresentationFormat>On-screen Show (16:9)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Times New Roman</vt:lpstr>
      <vt:lpstr>Proxima Nova</vt:lpstr>
      <vt:lpstr>Arial</vt:lpstr>
      <vt:lpstr>Spearmint</vt:lpstr>
      <vt:lpstr>Inverse Kinematics with Deep Learning</vt:lpstr>
      <vt:lpstr>Introduction</vt:lpstr>
      <vt:lpstr>Research</vt:lpstr>
      <vt:lpstr>Image Recognition</vt:lpstr>
      <vt:lpstr>Inverse Kinematics</vt:lpstr>
      <vt:lpstr>Inverse Kinematics Results</vt:lpstr>
      <vt:lpstr>Feed Forward Neural Network</vt:lpstr>
      <vt:lpstr>Simulation</vt:lpstr>
      <vt:lpstr>Physical Implementation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Inverse Kinematics with Deep Learning</dc:title>
  <dc:creator>Michelle A. Coe</dc:creator>
  <cp:lastModifiedBy>Michelle A. Coe</cp:lastModifiedBy>
  <cp:revision>1</cp:revision>
  <dcterms:modified xsi:type="dcterms:W3CDTF">2024-04-09T22:34:58Z</dcterms:modified>
</cp:coreProperties>
</file>